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276" r:id="rId4"/>
    <p:sldId id="261" r:id="rId5"/>
    <p:sldId id="298" r:id="rId6"/>
    <p:sldId id="299" r:id="rId7"/>
    <p:sldId id="300" r:id="rId8"/>
    <p:sldId id="301" r:id="rId9"/>
    <p:sldId id="262" r:id="rId10"/>
    <p:sldId id="265" r:id="rId11"/>
    <p:sldId id="288" r:id="rId12"/>
    <p:sldId id="302" r:id="rId13"/>
    <p:sldId id="289" r:id="rId14"/>
    <p:sldId id="290" r:id="rId15"/>
    <p:sldId id="291" r:id="rId16"/>
    <p:sldId id="294" r:id="rId17"/>
    <p:sldId id="267" r:id="rId18"/>
    <p:sldId id="303" r:id="rId19"/>
    <p:sldId id="292" r:id="rId20"/>
    <p:sldId id="266" r:id="rId21"/>
    <p:sldId id="304" r:id="rId22"/>
    <p:sldId id="30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9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40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</a:t>
            </a:r>
            <a:r>
              <a:rPr lang="en-US" sz="3200" dirty="0" smtClean="0"/>
              <a:t>2. </a:t>
            </a:r>
            <a:r>
              <a:rPr lang="en-US" sz="3200" dirty="0" smtClean="0"/>
              <a:t>COLLISIONS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5" name="Picture 3" descr="C:\Users\nandini.ahuja\AppData\Local\Temp\wz11e8\PL 7.2\tru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835" y="2707574"/>
            <a:ext cx="3328329" cy="155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482" name="Picture 2" descr="C:\Users\nandini.ahuja\AppData\Local\Temp\wz3169\PL 7.2\questio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2" y="2590800"/>
            <a:ext cx="66579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3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8" y="2352675"/>
            <a:ext cx="538162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9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06" name="Picture 2" descr="C:\Users\nandini.ahuja\AppData\Local\Temp\wzb335\PL 7.2\hand pu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290" y="3170712"/>
            <a:ext cx="1761420" cy="157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3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0" name="Picture 2" descr="C:\Users\nandini.ahuja\AppData\Local\Temp\wz49e8\PL 7.2\brown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191" y="2480321"/>
            <a:ext cx="1405618" cy="254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0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C:\Users\nandini.ahuja\AppData\Local\Temp\wzd7c5\PL 7.1\car-crash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310" y="2624448"/>
            <a:ext cx="4498397" cy="12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90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4578" name="Picture 2" descr="C:\Users\nandini.ahuja\AppData\Local\Temp\wz52ed\PL 7.2\steering-whe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2" y="2138362"/>
            <a:ext cx="292417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7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3"/>
            <a:chOff x="0" y="6553200"/>
            <a:chExt cx="9144000" cy="52288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3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3" name="Picture 3" descr="C:\Users\nandini.ahuja\AppData\Local\Temp\wzf9a7\PL 7.2\airba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37" y="2208811"/>
            <a:ext cx="2547326" cy="224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85193" y="4452195"/>
            <a:ext cx="2029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 smtClean="0"/>
              <a:t>Art </a:t>
            </a:r>
            <a:r>
              <a:rPr lang="en-US" sz="900" i="1" dirty="0"/>
              <a:t>Directors &amp; </a:t>
            </a:r>
            <a:r>
              <a:rPr lang="en-US" sz="900" i="1" dirty="0" smtClean="0"/>
              <a:t>TRIP/</a:t>
            </a:r>
            <a:r>
              <a:rPr lang="en-US" sz="900" i="1" dirty="0" err="1" smtClean="0"/>
              <a:t>Alamy</a:t>
            </a:r>
            <a:r>
              <a:rPr lang="en-US" sz="900" i="1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2257425"/>
            <a:ext cx="64389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8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 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 descr="C:\Users\nandini.ahuja\AppData\Local\Temp\wz7aa8\PL 7.1\ca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055" y="2897579"/>
            <a:ext cx="4165889" cy="119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3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C:\Users\nandini.ahuja\AppData\Local\Temp\wzabc6\PL 7.1\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756" y="3067050"/>
            <a:ext cx="4394488" cy="125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7" name="Picture 3" descr="C:\Users\nandini.ahuja\AppData\Local\Temp\wzc6b5\PL 7.2\tumbl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2238375"/>
            <a:ext cx="15811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57048" y="4619625"/>
            <a:ext cx="1382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 smtClean="0"/>
              <a:t>Michael L. Scott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2214563"/>
            <a:ext cx="358140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2943225"/>
            <a:ext cx="61626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8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 descr="C:\Users\nandini.ahuja\AppData\Local\Temp\wzeb74\PL 7.2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242" y="2387928"/>
            <a:ext cx="1921515" cy="192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7" name="Picture 3" descr="C:\Users\nandini.ahuja\AppData\Local\Temp\wz3993\PL 7.2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180" y="2376054"/>
            <a:ext cx="1909639" cy="190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4" name="Picture 2" descr="C:\Users\nandini.ahuja\AppData\Local\Temp\wz9f19\PL 7.1\hockey-player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740" y="2517569"/>
            <a:ext cx="2978519" cy="21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338" name="Picture 2" descr="C:\Users\nandini.ahuja\AppData\Local\Temp\wz1ca1\PL 7.1\hockey-player-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54" y="2284062"/>
            <a:ext cx="2133291" cy="226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362" name="Picture 2" descr="C:\Users\nandini.ahuja\AppData\Local\Temp\wz7896\PL 7.1\hockey-player-r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40" y="2314812"/>
            <a:ext cx="2330719" cy="25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3"/>
            <a:chOff x="0" y="6553200"/>
            <a:chExt cx="9144000" cy="52288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3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386" name="Picture 2" descr="C:\Users\nandini.ahuja\AppData\Local\Temp\wz8ec4\PL 7.1\hockey-player-blu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52" y="2301048"/>
            <a:ext cx="3048495" cy="236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1" name="Picture 3" descr="C:\Users\nandini.ahuja\AppData\Local\Temp\wzc5ea\PL 7.2\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216" y="2956958"/>
            <a:ext cx="2645567" cy="118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334</Words>
  <Application>Microsoft Office PowerPoint</Application>
  <PresentationFormat>Custom</PresentationFormat>
  <Paragraphs>29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42</cp:revision>
  <dcterms:created xsi:type="dcterms:W3CDTF">2015-06-29T15:58:30Z</dcterms:created>
  <dcterms:modified xsi:type="dcterms:W3CDTF">2015-08-31T18:52:08Z</dcterms:modified>
</cp:coreProperties>
</file>